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Násobilka čísla 3 – IV. 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Mgr. Hana Kohoutová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Zopakuj si násobky čísla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2,  4,  6,  8,  10,  12,  14,  16,  18,  20</a:t>
            </a:r>
          </a:p>
          <a:p>
            <a:endParaRPr lang="cs-CZ" sz="2800" dirty="0" smtClean="0"/>
          </a:p>
          <a:p>
            <a:r>
              <a:rPr lang="cs-CZ" sz="2800" dirty="0" smtClean="0">
                <a:solidFill>
                  <a:srgbClr val="FF0000"/>
                </a:solidFill>
              </a:rPr>
              <a:t>Vyber z čísel násobky 2</a:t>
            </a:r>
          </a:p>
          <a:p>
            <a:endParaRPr lang="cs-CZ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5,  8,  9,  3,  4,  6,  13,  2,  11,  1,  17,  10,  15,  </a:t>
            </a:r>
          </a:p>
          <a:p>
            <a:pPr>
              <a:buNone/>
            </a:pPr>
            <a:r>
              <a:rPr lang="cs-CZ" sz="2800" dirty="0" smtClean="0">
                <a:solidFill>
                  <a:srgbClr val="00B050"/>
                </a:solidFill>
              </a:rPr>
              <a:t>14,  7, 12,  0,  18</a:t>
            </a:r>
          </a:p>
          <a:p>
            <a:pPr>
              <a:buFont typeface="Courier New" pitchFamily="49" charset="0"/>
              <a:buChar char="o"/>
            </a:pPr>
            <a:r>
              <a:rPr lang="cs-CZ" sz="2800" dirty="0" smtClean="0">
                <a:solidFill>
                  <a:srgbClr val="FF0000"/>
                </a:solidFill>
              </a:rPr>
              <a:t>Které násobky chybí?</a:t>
            </a:r>
          </a:p>
        </p:txBody>
      </p:sp>
      <p:pic>
        <p:nvPicPr>
          <p:cNvPr id="15362" name="Picture 2" descr="C:\Documents and Settings\Jarda\Plocha\obrázky\koč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3" y="4310276"/>
            <a:ext cx="1512169" cy="2136239"/>
          </a:xfrm>
          <a:prstGeom prst="rect">
            <a:avLst/>
          </a:prstGeom>
          <a:noFill/>
        </p:spPr>
      </p:pic>
      <p:pic>
        <p:nvPicPr>
          <p:cNvPr id="15363" name="Picture 3" descr="C:\Documents and Settings\Jarda\Plocha\obrázky\bal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332656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Vypočítej a opiš do sešitu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6 . 2 =		14 : 2 =	6 . 2 =</a:t>
            </a:r>
          </a:p>
          <a:p>
            <a:r>
              <a:rPr lang="cs-CZ" dirty="0" smtClean="0"/>
              <a:t>2 . 2 =		10 : 2 =        </a:t>
            </a:r>
            <a:r>
              <a:rPr lang="cs-CZ" dirty="0" smtClean="0"/>
              <a:t>16 </a:t>
            </a:r>
            <a:r>
              <a:rPr lang="cs-CZ" dirty="0" smtClean="0"/>
              <a:t>: 2 =</a:t>
            </a:r>
          </a:p>
          <a:p>
            <a:r>
              <a:rPr lang="cs-CZ" dirty="0" smtClean="0"/>
              <a:t>4 . 2 =		  8 : 2 =	9 . 2 =</a:t>
            </a:r>
          </a:p>
          <a:p>
            <a:pPr>
              <a:buNone/>
            </a:pPr>
            <a:r>
              <a:rPr lang="cs-CZ" smtClean="0"/>
              <a:t> 10 </a:t>
            </a:r>
            <a:r>
              <a:rPr lang="cs-CZ" dirty="0" smtClean="0"/>
              <a:t>. 2 =		  4 : 2 =	5 . 2 =</a:t>
            </a:r>
          </a:p>
          <a:p>
            <a:r>
              <a:rPr lang="cs-CZ" dirty="0" smtClean="0"/>
              <a:t>7 . 2 =		18 : 2 =	6 : 2 =</a:t>
            </a:r>
          </a:p>
          <a:p>
            <a:r>
              <a:rPr lang="cs-CZ" dirty="0" smtClean="0"/>
              <a:t>0 . 2 =		20 : 2 =	</a:t>
            </a:r>
            <a:r>
              <a:rPr lang="cs-CZ" dirty="0" err="1" smtClean="0"/>
              <a:t>2</a:t>
            </a:r>
            <a:r>
              <a:rPr lang="cs-CZ" dirty="0" smtClean="0"/>
              <a:t> : </a:t>
            </a:r>
            <a:r>
              <a:rPr lang="cs-CZ" dirty="0" err="1" smtClean="0"/>
              <a:t>2</a:t>
            </a:r>
            <a:r>
              <a:rPr lang="cs-CZ" dirty="0" smtClean="0"/>
              <a:t> =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16386" name="Picture 2" descr="C:\Documents and Settings\Jarda\Plocha\obrázky\mýv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3429000"/>
            <a:ext cx="1800225" cy="2543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Vzpomínáš, jak počítáme pomocí prstů?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8280920" cy="4896544"/>
          </a:xfrm>
        </p:spPr>
        <p:txBody>
          <a:bodyPr/>
          <a:lstStyle/>
          <a:p>
            <a:r>
              <a:rPr lang="cs-CZ" dirty="0" smtClean="0"/>
              <a:t>Stejné to je u násobků 3 – vždy jeden prst je násobkem čísla 3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204864"/>
            <a:ext cx="619268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Násobky 3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3,  6,  9,  12,  15,  18,  21,  24,  27,  30</a:t>
            </a:r>
          </a:p>
          <a:p>
            <a:pPr>
              <a:buNone/>
            </a:pPr>
            <a:endParaRPr lang="cs-CZ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800" dirty="0" smtClean="0">
                <a:solidFill>
                  <a:srgbClr val="FF0000"/>
                </a:solidFill>
              </a:rPr>
              <a:t>Procvičuj a násobky se nauč zpaměti 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Seřaď násobky od nejmenšího po největší</a:t>
            </a:r>
          </a:p>
          <a:p>
            <a:r>
              <a:rPr lang="cs-CZ" sz="2800" dirty="0" smtClean="0"/>
              <a:t>6, 12,  3,  15,  21,  30,  9,  18,  24,  27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Seřaď násobky od největšího po nejmenší</a:t>
            </a:r>
          </a:p>
          <a:p>
            <a:r>
              <a:rPr lang="cs-CZ" sz="2800" dirty="0" smtClean="0"/>
              <a:t>12,  6,  30,  21,  15,  18,  27,  3,  9,  24 </a:t>
            </a:r>
          </a:p>
          <a:p>
            <a:endParaRPr lang="cs-CZ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6525" y="1"/>
            <a:ext cx="1988840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Procvičuj a pozoruj: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3 + </a:t>
            </a:r>
            <a:r>
              <a:rPr lang="cs-CZ" dirty="0" err="1" smtClean="0"/>
              <a:t>3</a:t>
            </a:r>
            <a:r>
              <a:rPr lang="cs-CZ" dirty="0" smtClean="0"/>
              <a:t> = 6				2 . 3 = 6</a:t>
            </a:r>
          </a:p>
          <a:p>
            <a:r>
              <a:rPr lang="cs-CZ" dirty="0" smtClean="0"/>
              <a:t>3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= 9			3 . 3 = 9</a:t>
            </a:r>
          </a:p>
          <a:p>
            <a:r>
              <a:rPr lang="cs-CZ" dirty="0" smtClean="0"/>
              <a:t>3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 + </a:t>
            </a:r>
            <a:r>
              <a:rPr lang="cs-CZ" dirty="0" err="1" smtClean="0"/>
              <a:t>3</a:t>
            </a:r>
            <a:r>
              <a:rPr lang="cs-CZ" dirty="0" smtClean="0"/>
              <a:t> = 12		4 . 3 = 12</a:t>
            </a:r>
          </a:p>
          <a:p>
            <a:r>
              <a:rPr lang="cs-CZ" dirty="0" smtClean="0"/>
              <a:t>3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=15		5 . 3 = 15</a:t>
            </a:r>
          </a:p>
          <a:p>
            <a:r>
              <a:rPr lang="cs-CZ" dirty="0" smtClean="0"/>
              <a:t>3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+ </a:t>
            </a:r>
            <a:r>
              <a:rPr lang="cs-CZ" dirty="0" err="1" smtClean="0"/>
              <a:t>3</a:t>
            </a:r>
            <a:r>
              <a:rPr lang="cs-CZ" dirty="0" smtClean="0"/>
              <a:t> = 18	6 . 3 = 18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Zkus pokračovat sám</a:t>
            </a:r>
          </a:p>
          <a:p>
            <a:r>
              <a:rPr lang="cs-CZ" dirty="0" smtClean="0"/>
              <a:t>3 +</a:t>
            </a:r>
          </a:p>
          <a:p>
            <a:r>
              <a:rPr lang="cs-CZ" dirty="0" smtClean="0"/>
              <a:t>3 +</a:t>
            </a:r>
          </a:p>
          <a:p>
            <a:r>
              <a:rPr lang="cs-CZ" dirty="0" smtClean="0"/>
              <a:t>3 +</a:t>
            </a:r>
          </a:p>
          <a:p>
            <a:r>
              <a:rPr lang="cs-CZ" dirty="0" smtClean="0"/>
              <a:t>3+</a:t>
            </a:r>
          </a:p>
          <a:p>
            <a:endParaRPr lang="cs-CZ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4149080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Procvič si násobení: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 . 3 =		6 . 3 =		2 . 2 =</a:t>
            </a:r>
          </a:p>
          <a:p>
            <a:r>
              <a:rPr lang="cs-CZ" dirty="0" smtClean="0"/>
              <a:t>5 . 3 =		7 . 3 =		5 . 2 =</a:t>
            </a:r>
          </a:p>
          <a:p>
            <a:r>
              <a:rPr lang="cs-CZ" dirty="0" smtClean="0"/>
              <a:t>3 . 3 =		8 . 3 =		1 . 3 =</a:t>
            </a:r>
          </a:p>
          <a:p>
            <a:r>
              <a:rPr lang="cs-CZ" dirty="0" smtClean="0"/>
              <a:t>4 . 3 = 		9 . 3 = 	0 . 3 =</a:t>
            </a:r>
          </a:p>
          <a:p>
            <a:r>
              <a:rPr lang="cs-CZ" dirty="0" smtClean="0"/>
              <a:t>7 . 3 =		5 . 3 =		4 . 3 =</a:t>
            </a:r>
          </a:p>
          <a:p>
            <a:r>
              <a:rPr lang="cs-CZ" dirty="0" smtClean="0"/>
              <a:t>10 . 3 = 		4 . 3 =		9 . 2 =</a:t>
            </a:r>
            <a:endParaRPr lang="cs-CZ" dirty="0"/>
          </a:p>
        </p:txBody>
      </p:sp>
      <p:pic>
        <p:nvPicPr>
          <p:cNvPr id="20482" name="Picture 2" descr="C:\Documents and Settings\Jarda\Plocha\obrázky\liš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76672"/>
            <a:ext cx="2133600" cy="2133600"/>
          </a:xfrm>
          <a:prstGeom prst="rect">
            <a:avLst/>
          </a:prstGeom>
          <a:noFill/>
        </p:spPr>
      </p:pic>
      <p:pic>
        <p:nvPicPr>
          <p:cNvPr id="20483" name="Picture 3" descr="C:\Documents and Settings\Jarda\Plocha\obrázky\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789040"/>
            <a:ext cx="1952625" cy="2343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</TotalTime>
  <Words>205</Words>
  <Application>Microsoft Office PowerPoint</Application>
  <PresentationFormat>Předvádění na obrazovce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Násobilka čísla 3 – IV. ročník</vt:lpstr>
      <vt:lpstr>Zopakuj si násobky čísla 2</vt:lpstr>
      <vt:lpstr>Vypočítej a opiš do sešitu</vt:lpstr>
      <vt:lpstr>Vzpomínáš, jak počítáme pomocí prstů?</vt:lpstr>
      <vt:lpstr>Násobky 3 </vt:lpstr>
      <vt:lpstr>Procvičuj a pozoruj:</vt:lpstr>
      <vt:lpstr>Procvič si násobení: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Kohoutovi</cp:lastModifiedBy>
  <cp:revision>11</cp:revision>
  <dcterms:modified xsi:type="dcterms:W3CDTF">2020-03-25T21:31:10Z</dcterms:modified>
</cp:coreProperties>
</file>